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Steven Sasson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By charlotte Damian and Bianca doroudis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7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79" y="340940"/>
            <a:ext cx="10396882" cy="1151965"/>
          </a:xfrm>
        </p:spPr>
        <p:txBody>
          <a:bodyPr/>
          <a:lstStyle/>
          <a:p>
            <a:r>
              <a:rPr lang="en-AU" dirty="0" smtClean="0"/>
              <a:t>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cap="none" dirty="0" smtClean="0"/>
              <a:t>Steve </a:t>
            </a:r>
            <a:r>
              <a:rPr lang="en-AU" cap="none" dirty="0"/>
              <a:t>S</a:t>
            </a:r>
            <a:r>
              <a:rPr lang="en-AU" cap="none" dirty="0" smtClean="0"/>
              <a:t>asson was born on the 4</a:t>
            </a:r>
            <a:r>
              <a:rPr lang="en-AU" cap="none" baseline="30000" dirty="0" smtClean="0"/>
              <a:t>th</a:t>
            </a:r>
            <a:r>
              <a:rPr lang="en-AU" cap="none" dirty="0" smtClean="0"/>
              <a:t> of July 1950</a:t>
            </a:r>
          </a:p>
          <a:p>
            <a:r>
              <a:rPr lang="en-AU" cap="none" dirty="0" smtClean="0"/>
              <a:t>He was born in Brooklyn, New York in the United States of America</a:t>
            </a:r>
            <a:r>
              <a:rPr lang="en-AU" cap="none" dirty="0" smtClean="0"/>
              <a:t>.</a:t>
            </a:r>
          </a:p>
          <a:p>
            <a:r>
              <a:rPr lang="en-AU" cap="none" dirty="0" smtClean="0"/>
              <a:t>Steve Sasson was not known ver</a:t>
            </a:r>
            <a:r>
              <a:rPr lang="en-AU" cap="none" dirty="0" smtClean="0"/>
              <a:t>y well until his invention.</a:t>
            </a:r>
            <a:endParaRPr lang="en-AU" cap="non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926">
            <a:off x="5453447" y="606358"/>
            <a:ext cx="2515674" cy="19496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832">
            <a:off x="8883603" y="2774110"/>
            <a:ext cx="1889760" cy="1889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29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621405"/>
            <a:ext cx="10396882" cy="1151965"/>
          </a:xfrm>
        </p:spPr>
        <p:txBody>
          <a:bodyPr/>
          <a:lstStyle/>
          <a:p>
            <a:r>
              <a:rPr lang="en-AU" dirty="0" smtClean="0"/>
              <a:t>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cap="none" dirty="0" smtClean="0"/>
              <a:t>     Steve Sasson was a 1972 and 1973 graduate.</a:t>
            </a:r>
          </a:p>
          <a:p>
            <a:r>
              <a:rPr lang="en-AU" cap="none" dirty="0" smtClean="0"/>
              <a:t> He went to the university of Rensselaer polytechnic institute in electrical engineering</a:t>
            </a:r>
            <a:r>
              <a:rPr lang="en-AU" cap="none" dirty="0" smtClean="0"/>
              <a:t>.</a:t>
            </a:r>
          </a:p>
          <a:p>
            <a:r>
              <a:rPr lang="en-AU" cap="none" dirty="0" smtClean="0"/>
              <a:t>Due to his study's he was a great  engineer and that lead him to success with the digital camera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941">
            <a:off x="6163203" y="717031"/>
            <a:ext cx="2022175" cy="2191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52" y="4470042"/>
            <a:ext cx="562683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3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is he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cap="none" dirty="0" smtClean="0"/>
              <a:t>Steve Sasson is now at the age of 64.</a:t>
            </a:r>
          </a:p>
          <a:p>
            <a:pPr marL="0" indent="0">
              <a:buNone/>
            </a:pPr>
            <a:r>
              <a:rPr lang="en-AU" cap="none" dirty="0" smtClean="0"/>
              <a:t>Steve sasson works at the Eastman Kodak Company</a:t>
            </a:r>
            <a:r>
              <a:rPr lang="en-AU" cap="none" dirty="0" smtClean="0"/>
              <a:t>.</a:t>
            </a:r>
          </a:p>
          <a:p>
            <a:pPr marL="0" indent="0">
              <a:buNone/>
            </a:pPr>
            <a:r>
              <a:rPr lang="en-AU" cap="none" dirty="0" smtClean="0"/>
              <a:t>He has always worked at the Eastman Kodak Company.</a:t>
            </a:r>
          </a:p>
          <a:p>
            <a:pPr marL="0" indent="0">
              <a:buNone/>
            </a:pPr>
            <a:r>
              <a:rPr lang="en-AU" cap="none" dirty="0" smtClean="0"/>
              <a:t>He enjoys working there</a:t>
            </a:r>
          </a:p>
          <a:p>
            <a:pPr marL="0" indent="0">
              <a:buNone/>
            </a:pPr>
            <a:r>
              <a:rPr lang="en-AU" cap="none" dirty="0" smtClean="0"/>
              <a:t>That is where he discovered the charge coupling device which-</a:t>
            </a:r>
          </a:p>
          <a:p>
            <a:pPr marL="0" indent="0">
              <a:buNone/>
            </a:pPr>
            <a:r>
              <a:rPr lang="en-AU" cap="none" dirty="0" smtClean="0"/>
              <a:t>Helped him event the digital camera</a:t>
            </a:r>
            <a:endParaRPr lang="en-US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8" y="4695747"/>
            <a:ext cx="3719960" cy="1555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3" y="514674"/>
            <a:ext cx="2661934" cy="38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cap="none" dirty="0" smtClean="0"/>
              <a:t>Steve Sasson has won many small awards.</a:t>
            </a:r>
          </a:p>
          <a:p>
            <a:r>
              <a:rPr lang="en-AU" cap="none" dirty="0" smtClean="0"/>
              <a:t>Steve Sasson’s biggest honour was wining the National medal of technology and innovation.</a:t>
            </a:r>
          </a:p>
          <a:p>
            <a:r>
              <a:rPr lang="en-AU" cap="none" dirty="0" smtClean="0"/>
              <a:t>He won this award in 2010</a:t>
            </a:r>
          </a:p>
          <a:p>
            <a:r>
              <a:rPr lang="en-AU" cap="none" dirty="0" smtClean="0"/>
              <a:t>The medal was presented by Barack Obama in the East room of the white house.</a:t>
            </a:r>
          </a:p>
          <a:p>
            <a:r>
              <a:rPr lang="en-AU" cap="none" dirty="0" smtClean="0"/>
              <a:t>It took place at 10:25pm on November 17</a:t>
            </a:r>
            <a:r>
              <a:rPr lang="en-AU" cap="none" baseline="30000" dirty="0" smtClean="0"/>
              <a:t>th</a:t>
            </a:r>
            <a:r>
              <a:rPr lang="en-AU" cap="none" dirty="0" smtClean="0"/>
              <a:t> 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67" y="3584005"/>
            <a:ext cx="2016211" cy="2016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65" y="140043"/>
            <a:ext cx="4592342" cy="28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62</TotalTime>
  <Words>196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Steven Sasson</vt:lpstr>
      <vt:lpstr>Birth</vt:lpstr>
      <vt:lpstr>University</vt:lpstr>
      <vt:lpstr>Where is he now?</vt:lpstr>
      <vt:lpstr>Awards</vt:lpstr>
    </vt:vector>
  </TitlesOfParts>
  <Company>Loreto Kirribilli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Sasson</dc:title>
  <dc:creator>Charlotte Damian</dc:creator>
  <cp:lastModifiedBy>Charlotte Damian</cp:lastModifiedBy>
  <cp:revision>5</cp:revision>
  <dcterms:created xsi:type="dcterms:W3CDTF">2014-10-29T03:23:44Z</dcterms:created>
  <dcterms:modified xsi:type="dcterms:W3CDTF">2014-11-09T22:49:22Z</dcterms:modified>
</cp:coreProperties>
</file>